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3" r:id="rId6"/>
    <p:sldId id="278" r:id="rId7"/>
    <p:sldId id="261" r:id="rId8"/>
    <p:sldId id="262" r:id="rId9"/>
    <p:sldId id="264" r:id="rId10"/>
    <p:sldId id="276" r:id="rId11"/>
    <p:sldId id="277" r:id="rId12"/>
    <p:sldId id="265" r:id="rId13"/>
    <p:sldId id="266" r:id="rId14"/>
    <p:sldId id="268" r:id="rId15"/>
    <p:sldId id="269" r:id="rId16"/>
    <p:sldId id="280" r:id="rId17"/>
    <p:sldId id="270" r:id="rId18"/>
    <p:sldId id="279" r:id="rId19"/>
    <p:sldId id="271" r:id="rId20"/>
    <p:sldId id="281" r:id="rId21"/>
    <p:sldId id="272" r:id="rId22"/>
    <p:sldId id="273" r:id="rId23"/>
    <p:sldId id="274" r:id="rId24"/>
    <p:sldId id="282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9642E-38D4-4504-8193-040E016545E3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E0B97-34D8-4459-8B1D-64FE9E54FE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 dir="in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72400" cy="381642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66FF33"/>
                </a:solidFill>
              </a:rPr>
              <a:t>ГКУ ВО «</a:t>
            </a:r>
            <a:r>
              <a:rPr lang="ru-RU" sz="3600" b="1" dirty="0" err="1" smtClean="0">
                <a:solidFill>
                  <a:srgbClr val="66FF33"/>
                </a:solidFill>
              </a:rPr>
              <a:t>Карабаноский</a:t>
            </a:r>
            <a:r>
              <a:rPr lang="ru-RU" sz="3600" b="1" dirty="0" smtClean="0">
                <a:solidFill>
                  <a:srgbClr val="66FF33"/>
                </a:solidFill>
              </a:rPr>
              <a:t> детский дом»</a:t>
            </a:r>
            <a:r>
              <a:rPr lang="ru-RU" sz="6600" b="1" dirty="0" smtClean="0">
                <a:solidFill>
                  <a:srgbClr val="FF0000"/>
                </a:solidFill>
              </a:rPr>
              <a:t/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«Огород- </a:t>
            </a:r>
            <a:r>
              <a:rPr lang="ru-RU" sz="6600" b="1" dirty="0" smtClean="0">
                <a:solidFill>
                  <a:srgbClr val="FF0000"/>
                </a:solidFill>
              </a:rPr>
              <a:t>без хлопот»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4725144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</a:t>
            </a:r>
            <a:r>
              <a:rPr lang="ru-RU" sz="2400" b="1" dirty="0" smtClean="0"/>
              <a:t>                              Кружок </a:t>
            </a:r>
            <a:r>
              <a:rPr lang="ru-RU" sz="3200" b="1" dirty="0" smtClean="0"/>
              <a:t>«Живая планета» 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        </a:t>
            </a:r>
            <a:r>
              <a:rPr lang="ru-RU" sz="2800" b="1" dirty="0" smtClean="0"/>
              <a:t>руководители    </a:t>
            </a:r>
            <a:r>
              <a:rPr lang="ru-RU" sz="3200" b="1" dirty="0" smtClean="0"/>
              <a:t> Сидорова Н.В.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                                         Филатов Д.О.</a:t>
            </a:r>
            <a:endParaRPr lang="ru-RU" sz="2800" b="1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8.userapi.com/impg/iEjmpmp8b6qm8ZwZk3pyJbPxD7GYdPs6FJguAg/oOCeGM6kPhc.jpg?size=1196x1600&amp;quality=96&amp;sign=8c21382cdfb3d2a95b6fb3504793122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8922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un9-85.userapi.com/impg/lDInshYABSy7Dkm8YrSowwbMIqboVDR-xcmIew/x3J_dRHTUng.jpg?size=1196x1600&amp;quality=96&amp;sign=741f11dea198edda03dccb2351294a9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600771" cy="6741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72.userapi.com/impg/DVxleFdSOqE0yuPU7e0zwY_3hukfymfwH3DUFQ/rE3LQ9DUw34.jpg?size=1196x1600&amp;quality=96&amp;sign=448505e108328125ae3f0c4bba07ab4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4"/>
            <a:ext cx="5112568" cy="68395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69.userapi.com/impg/FPPNb020zGlcBmCwZkJW1mFKPunz0MuMysOkcQ/2ZJoz8Y6X4M.jpg?size=650x576&amp;quality=96&amp;sign=29f919477cb73e3adaa7ee0cbb0726e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619125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78.userapi.com/impg/tFXP2ftXiVrfX6TGxS059UCMSkxoCOkQjT-7zQ/Vdl7QeTNLO4.jpg?size=1196x1600&amp;quality=96&amp;sign=ecf6cbaafdaf2cb914651881796f52e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211960" cy="6048672"/>
          </a:xfrm>
          <a:prstGeom prst="rect">
            <a:avLst/>
          </a:prstGeom>
          <a:noFill/>
        </p:spPr>
      </p:pic>
      <p:pic>
        <p:nvPicPr>
          <p:cNvPr id="25604" name="Picture 4" descr="https://sun9-17.userapi.com/impg/acZYH_HY_ARcmJzC5UaOJRzDdgV3O24m2To-eA/rsfBdkAcUEc.jpg?size=1196x1600&amp;quality=96&amp;sign=ee401199ef0cb9e999ab70a902c9ec3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6672"/>
            <a:ext cx="3923928" cy="62244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un9-25.userapi.com/impg/YB_k61LXV17JPn8xFIzPgw8sZdoNSkPaNnRy5g/WA3XCe2qzIc.jpg?size=1196x1600&amp;quality=96&amp;sign=0e19e2d6d3be123357b3b5793330c87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274946" cy="6741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76.userapi.com/impg/dbXgs52K9Zc76btRwByS0s7wtUInyacp3IKdtA/qFGAoH5GadY.jpg?size=1196x1600&amp;quality=96&amp;sign=95b119d084c833abd3dac876531d6eb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9307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7.userapi.com/impg/lKv05jRG5asMUROsVZGHK1p6Xhh2Xa3jxTUY6w/UemsNABhMmE.jpg?size=1196x1600&amp;quality=96&amp;sign=d7b92fa9c78c09eb4a89362a506f7b0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73946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59.userapi.com/impg/TyWMPGBxvLKNbQHPJ0vgEkFZ4sPihthtXwVl8w/J-HauOdqDEY.jpg?size=1196x1600&amp;quality=96&amp;sign=79b7ec34ad5f1a1283fd83e6b289bd5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791231" cy="6409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79.userapi.com/impg/9AeZIhiCHYZXOTvZagmVqRqW9YV-6dlUOB2csw/lSJnoL1f8Yo.jpg?size=1196x1600&amp;quality=96&amp;sign=9131b2fedb3cc21c69017dd1cb2c0bf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700859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2.userapi.com/impg/r5eUowjEo0tKBI_QOMcXxezyYErPYvK0R9NznQ/geiH3F6kMic.jpg?size=650x396&amp;quality=96&amp;sign=bba8d1bf44d8d35640efb8b9de24c2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023" y="908720"/>
            <a:ext cx="7800865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81.userapi.com/impg/gF2BM9nsO7kU6odJakQjKvEymAq_QwpRh88jhQ/rwdIOE4mHuU.jpg?size=1196x1600&amp;quality=96&amp;sign=8d02f4377070344170acb849c2caee5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328592" cy="67413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48.userapi.com/impg/qd2gflXPKsIMdOJVYkdCCZy6IPmn7utrBcwfbA/TcWJMeSbMjw.jpg?size=1196x1600&amp;quality=96&amp;sign=f409ddf299f0997812f68fc600e6895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80637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41.userapi.com/impg/lsP4WLs-z9grUHwBXKKmFAOXB3Qe62_WKd8w3g/3FxJ369hedQ.jpg?size=1196x1600&amp;quality=96&amp;sign=b43658943571ef4b067bee08183f484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75945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66.userapi.com/impg/_tAd6YbzZchKIHM_mpnfR3AdgptplUHVyKfQ2g/WIUG6qUtgGw.jpg?size=480x360&amp;quality=96&amp;sign=676a18348a4e2c2a848ffffc1c0341e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6565236" cy="49239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24544" y="0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Кружок «Живая планета »</a:t>
            </a:r>
          </a:p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ждёт в гости….Вместе мы сделаем планету </a:t>
            </a:r>
            <a:r>
              <a:rPr lang="ru-RU" sz="4000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зеленее</a:t>
            </a:r>
            <a:r>
              <a:rPr lang="ru-RU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39940" name="Picture 4" descr="https://sun9-19.userapi.com/impg/1ZnUv4IUG0N_tP0wKAOn2GNuzw5bZq2wqhNGbQ/4xrkPAKyg1s.jpg?size=700x804&amp;quality=96&amp;sign=f6df8c9cdc3acec43c3720f7417374e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64904"/>
            <a:ext cx="5796136" cy="4509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un9-47.userapi.com/impg/nyUSzMZhEH6UJKUOnvBg5lK_55odlFaRmigtBA/pgSJMywq5b8.jpg?size=480x360&amp;quality=96&amp;sign=693e47512d7b6c5345e6a6cdd8347f3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6876255" cy="51571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71.userapi.com/impg/XJsqey4qpVVBfcUlw6lwDHHzeL6vCaqCm3PUxQ/0LX_YOtjbKc.jpg?size=1196x1600&amp;quality=96&amp;sign=f7aac27cfb353a11c14dd22bf9ec4b0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6939"/>
            <a:ext cx="4283968" cy="5731061"/>
          </a:xfrm>
          <a:prstGeom prst="rect">
            <a:avLst/>
          </a:prstGeom>
          <a:noFill/>
        </p:spPr>
      </p:pic>
      <p:pic>
        <p:nvPicPr>
          <p:cNvPr id="6148" name="Picture 4" descr="https://sun9-87.userapi.com/impg/fa97O5h8aeKnyn0Itd8cwv1hVjmJ1BoFndbrXg/UW90YKX-7i8.jpg?size=1196x1600&amp;quality=96&amp;sign=39c5a05f9731ad1f753725a0ef6e474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58273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34.userapi.com/impg/yqI8kA5G4_7hcLflLP1gm3qARM_YmByITGIQ8A/keynqbwIxTA.jpg?size=1196x1600&amp;quality=96&amp;sign=d335a4667f6ddc5e90af5c275609025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90775" cy="6021288"/>
          </a:xfrm>
          <a:prstGeom prst="rect">
            <a:avLst/>
          </a:prstGeom>
          <a:noFill/>
        </p:spPr>
      </p:pic>
      <p:pic>
        <p:nvPicPr>
          <p:cNvPr id="8196" name="Picture 4" descr="https://sun9-3.userapi.com/impg/W3VU5Ho7JuKXRwI52KTIu3u8wwvwmB8takRZMg/Bv3WZd0T3PU.jpg?size=1196x1600&amp;quality=96&amp;sign=8253cc9cb21dd96a8dd54b5e4845d59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974" y="548680"/>
            <a:ext cx="4488026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63.userapi.com/impg/2BpGhy_4D-RWi0NfPIVI2vtRy7skgyD8jiAsSw/-oH31w1u8Us.jpg?size=1196x1600&amp;quality=96&amp;sign=fd2cb67678f6eafaa38bae82a4070b6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558011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73.userapi.com/impg/bVU-ySEW0zQ_Wo2eAlQzT7rKl91a7NnDFeTArA/1T61vbdXwlI.jpg?size=1196x1600&amp;quality=96&amp;sign=de6136ae6736d66b9b46714a020db7d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555" y="0"/>
            <a:ext cx="512635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41.userapi.com/impg/bLtrJJrpMJeOpI-9H53CNZcc6zIGoMDBPodZDQ/6tBn7YE18iY.jpg?size=600x848&amp;quality=96&amp;sign=23c344462075aabe050ce919a462027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715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42.userapi.com/impg/jwsXaZScAPlYqVbvlhtsEb4ybC3tz6eoSpLZvw/Q59d7Q6D0Kc.jpg?size=1196x1600&amp;quality=96&amp;sign=8c5b4835cb87d00bd4e1a554ea730de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741368"/>
          </a:xfrm>
          <a:prstGeom prst="rect">
            <a:avLst/>
          </a:prstGeom>
          <a:noFill/>
        </p:spPr>
      </p:pic>
      <p:pic>
        <p:nvPicPr>
          <p:cNvPr id="19460" name="Picture 4" descr="https://sun9-68.userapi.com/impg/aEG3IOi2-UUvOzu0Nv_968dIA7PuJVkkKN6QAQ/6KkKR4PUdBM.jpg?size=1196x1600&amp;quality=96&amp;sign=d0e410045ad1e8d8a3d992667afef2e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399" y="1313384"/>
            <a:ext cx="4144601" cy="55446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un9-47.userapi.com/impg/3OtDdLvcA4rhw5CZstd8nnSebQgJwv7Cwjaa-w/gonGOjN9-RE.jpg?size=1196x1600&amp;quality=96&amp;sign=4b871181e8d9fb9c1150c40a9e0ff4f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45689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</Words>
  <Application>Microsoft Office PowerPoint</Application>
  <PresentationFormat>Экран (4:3)</PresentationFormat>
  <Paragraphs>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ГКУ ВО «Карабаноский детский дом» «Огород- без хлопот»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«Огород- без хлопот»</dc:title>
  <dc:creator>home</dc:creator>
  <cp:lastModifiedBy>Dexp</cp:lastModifiedBy>
  <cp:revision>7</cp:revision>
  <dcterms:created xsi:type="dcterms:W3CDTF">2021-08-28T13:34:36Z</dcterms:created>
  <dcterms:modified xsi:type="dcterms:W3CDTF">2021-09-24T09:36:45Z</dcterms:modified>
</cp:coreProperties>
</file>